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d9e24942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d9e24942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d9e24942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8d9e24942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d9e24942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d9e24942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d9e24942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d9e24942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8d9e24942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8d9e24942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d9e24942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d9e24942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8d9e24942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8d9e24942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d9e24942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d9e24942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d9e24942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d9e24942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d9e24942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d9e24942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14076" r="14069" t="0"/>
          <a:stretch/>
        </p:blipFill>
        <p:spPr>
          <a:xfrm>
            <a:off x="311700" y="445025"/>
            <a:ext cx="8520600" cy="412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2"/>
          <p:cNvPicPr preferRelativeResize="0"/>
          <p:nvPr/>
        </p:nvPicPr>
        <p:blipFill rotWithShape="1">
          <a:blip r:embed="rId3">
            <a:alphaModFix/>
          </a:blip>
          <a:srcRect b="0" l="16614" r="16527" t="0"/>
          <a:stretch/>
        </p:blipFill>
        <p:spPr>
          <a:xfrm>
            <a:off x="546050" y="372575"/>
            <a:ext cx="8032325" cy="43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3"/>
          <p:cNvPicPr preferRelativeResize="0"/>
          <p:nvPr/>
        </p:nvPicPr>
        <p:blipFill rotWithShape="1">
          <a:blip r:embed="rId3">
            <a:alphaModFix/>
          </a:blip>
          <a:srcRect b="0" l="16505" r="16532" t="0"/>
          <a:stretch/>
        </p:blipFill>
        <p:spPr>
          <a:xfrm>
            <a:off x="485387" y="344825"/>
            <a:ext cx="8173227" cy="445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16710" r="16529" t="0"/>
          <a:stretch/>
        </p:blipFill>
        <p:spPr>
          <a:xfrm>
            <a:off x="466800" y="266875"/>
            <a:ext cx="8164427" cy="446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0" l="16421" r="16414" t="0"/>
          <a:stretch/>
        </p:blipFill>
        <p:spPr>
          <a:xfrm>
            <a:off x="264225" y="413950"/>
            <a:ext cx="8568076" cy="437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 rotWithShape="1">
          <a:blip r:embed="rId3">
            <a:alphaModFix/>
          </a:blip>
          <a:srcRect b="0" l="16614" r="16527" t="0"/>
          <a:stretch/>
        </p:blipFill>
        <p:spPr>
          <a:xfrm>
            <a:off x="449175" y="310925"/>
            <a:ext cx="8182050" cy="427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 b="0" l="16707" r="16433" t="0"/>
          <a:stretch/>
        </p:blipFill>
        <p:spPr>
          <a:xfrm>
            <a:off x="510825" y="319725"/>
            <a:ext cx="8173227" cy="43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 rotWithShape="1">
          <a:blip r:embed="rId3">
            <a:alphaModFix/>
          </a:blip>
          <a:srcRect b="0" l="16511" r="16531" t="0"/>
          <a:stretch/>
        </p:blipFill>
        <p:spPr>
          <a:xfrm>
            <a:off x="431550" y="152400"/>
            <a:ext cx="8358199" cy="466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9"/>
          <p:cNvPicPr preferRelativeResize="0"/>
          <p:nvPr/>
        </p:nvPicPr>
        <p:blipFill rotWithShape="1">
          <a:blip r:embed="rId3">
            <a:alphaModFix/>
          </a:blip>
          <a:srcRect b="0" l="16710" r="16529" t="0"/>
          <a:stretch/>
        </p:blipFill>
        <p:spPr>
          <a:xfrm>
            <a:off x="554875" y="152400"/>
            <a:ext cx="8146799" cy="470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/>
          <p:cNvPicPr preferRelativeResize="0"/>
          <p:nvPr/>
        </p:nvPicPr>
        <p:blipFill rotWithShape="1">
          <a:blip r:embed="rId3">
            <a:alphaModFix/>
          </a:blip>
          <a:srcRect b="0" l="16611" r="16431" t="0"/>
          <a:stretch/>
        </p:blipFill>
        <p:spPr>
          <a:xfrm>
            <a:off x="440375" y="390200"/>
            <a:ext cx="8261299" cy="448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1"/>
          <p:cNvPicPr preferRelativeResize="0"/>
          <p:nvPr/>
        </p:nvPicPr>
        <p:blipFill rotWithShape="1">
          <a:blip r:embed="rId3">
            <a:alphaModFix/>
          </a:blip>
          <a:srcRect b="0" l="16409" r="16530" t="0"/>
          <a:stretch/>
        </p:blipFill>
        <p:spPr>
          <a:xfrm>
            <a:off x="466800" y="296400"/>
            <a:ext cx="8261299" cy="455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